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59D1-0210-4D24-9B4D-F6DB7004F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9FBA5-4B5C-438B-9A87-6E71DD1F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715DE-0895-4007-A323-A88BCA79BE75}" type="datetimeFigureOut">
              <a:rPr lang="en-MY" smtClean="0"/>
              <a:t>28/11/2025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29191-F449-4827-AD9F-7504CCB2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EB074-CDF3-48D4-99E5-40DF8CF84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9B40-EA76-49F3-BE5B-CF4CC9E7500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882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C9ED51-90A2-4327-B9E9-92C5AD3E7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A19F-E27A-4E32-8C20-BACF4FBB4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4904F-9523-4966-9AD2-7C5DF06BA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715DE-0895-4007-A323-A88BCA79BE75}" type="datetimeFigureOut">
              <a:rPr lang="en-MY" smtClean="0"/>
              <a:t>28/11/2025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48691-5716-4B8C-851E-EAA5EFF5A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A546-3CB1-44A9-A4B8-71FF46FEE9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69B40-EA76-49F3-BE5B-CF4CC9E7500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1215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90A8EE-01AB-4766-A470-A5EAAEE4C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149C6-50C5-48DF-8337-34AD6ED657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609E344-CFBA-4078-B316-72AB9416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CD092-8B43-4C04-A937-7C5B487C0C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80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3BCAB8-7CB4-4F2A-90A1-6D853E430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F027EC-FB72-4CE8-BC0F-FC40EBF710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79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6B8DEB-ACA0-4996-8355-A1E94601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8084D-91AE-476D-974A-CA293A73D8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00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43593C-0805-4A6C-BBB9-6AD036A4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554935-756F-416B-8264-0A40EBCD3F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60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639AC2-751A-42FA-B8FA-E158441B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1BF4A-9018-4DE5-BC47-4B56DD26A1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6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520153-131C-4726-ABB9-0E2B7DF76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91DC9-366B-416F-B38E-8CABFD3C28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07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6A9AFA-8BAB-484B-B852-9860B2A2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04195-C0B8-4EAF-B9ED-69C99264F3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35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A24D52-2803-4412-8857-9E88DF2B2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2B8CD-52BD-4F24-A1CE-1C6E6A2D1D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29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8A4A29-339C-4229-B4F8-EB0729006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9829F-C5FC-4E10-9E6D-0A0263A544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5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26A616-E39E-4238-B084-65FD68958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CB6EDB-12F7-4E13-9E1C-873701C733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46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1827B2-6229-4DE3-B6D4-4B5014B00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045E2-E182-409C-BB9E-758AA95F5A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3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96D5FE-2E81-4CF0-96EF-6D501009C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CE24E-C8FE-4979-B286-FDB756366A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41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F67674-DE60-4448-936C-05790FA7E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EE350-DADF-4922-BE30-CDF51634F8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63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AE63E8-8CDB-4CDE-9959-A79D7D01D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AA50D-EC6A-4F1B-B986-7E20AEE963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86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8F7703-F83F-493C-9295-8864AB70D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46D30-DF3A-4D3E-A8DB-3AFB27076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67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A18313-4DCC-496C-83BA-BFFE59FA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EB9825-C9EE-4304-BF30-56F811F35B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3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F0284C-CA78-4320-9ADA-6A6A29305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9D527-0B2E-44A3-936E-9674FFE8AC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84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2B2909-CCBE-4F47-9C60-E3D423A55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38C32-6F07-43B7-B88F-745BAC6204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34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EC2911-AA55-4034-A8C2-B88719C61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C64E5-7DB6-4C16-9195-56458D59DE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59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12A1A4-96FE-43BB-8116-8A35C4B02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7C00A1-374A-49AC-967F-FFE87A38FE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6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36CCFA-394E-4A9C-98AF-AB97C58F3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31342-4AEF-492B-A384-578823ACF1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92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1F245C-EC0A-4118-A236-C37C47AD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08A884-7399-4530-B3FF-D054F0C0E9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4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5DA352-7FFA-4071-9326-4F84F958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17B5B9-03D0-466D-8089-2A174562D1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47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0D440D-3275-4DDD-ADF3-38EB933B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C2761-3E13-4D0D-9615-5C203FD5BB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9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60FB35-EE81-45AE-A598-92180FEA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DB948C-C7C4-4823-BD6D-DFBECB26B1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7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EEFE06-BCA8-40F9-A35F-C8A448AD8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FB85E-C19E-4C55-977E-7949319250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3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5B8241-2CF6-4CB2-A37E-454FDA54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82867-D5D4-4A74-8851-3E0210E07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5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BC8711-18A6-4AF2-B38F-401AD768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48211-894C-4549-9DC1-877ED4F276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631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DACF57-053F-4C1F-8196-A0828A45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133BD-81F6-49D0-A3CB-A7116AFF5E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27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84E445-73E0-4DBA-BB48-D4D2DCED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2AC20-E4C7-441C-B07B-AAAF217E5B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38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5367FF-EF24-4218-8F81-73BBE871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7929E-259F-4681-BECA-3212AE24DC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96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BC7B4E-F9F1-49A1-A3B6-C8C3767F1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5FFEA-33F5-4757-B775-0B4F960ED7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7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43043E-0FB6-4D38-A7C1-16E02906E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6F695-96E4-4F5F-89E2-343661DD85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2D5846-B91B-4B8F-9C8C-6CEC360F2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086BA-7037-4DAF-9FE8-A713842657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3E64F9-8F85-43C5-9F11-151BF110D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DCD73-A026-488A-96DC-EC91BB8619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85AF88-F371-4C82-A317-817D0A33F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84AB95-4B8A-45D0-AD87-10351FA475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7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69B99E-0368-49D2-B10F-9C38B7C9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DB9DB-C94C-47F9-BAA9-02CF347FBE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378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28DBDB-3B04-4CD3-B3F5-C86855A66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7E0B1-F52F-4CC9-9EF0-39042CFD4F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6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352119-2CF2-4280-973D-895D820A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1D2815-4847-43FF-AD2C-0394DE929E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68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2AF266-28D5-4F0B-AB0D-025D3112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258156-429D-49D7-9F9F-CCB8163231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2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859206C-CEFA-48F8-BCFF-E1083BD4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124B7-869D-4E06-A92E-FB7413FB17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88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8F8F89-83D5-45F5-8806-7160DCD07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292B77-E829-49CA-996D-C9C53FA826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92A3DC-2B25-4222-8DEC-1E12A465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F885F-BA33-457C-B976-109424E71E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A31CC9-E796-4521-9ECA-AD69182B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E43145-2680-406D-B78A-21B02D3851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85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46DD54-0295-4022-94CA-51A5E0FB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21984E-D8E2-4696-9B7E-647EA0BACA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71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44E294-6B00-4E40-9120-5611B0ED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022AA-D23C-4A53-9C43-006BD91E43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86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 ZAKI BIN YAHPAR</dc:creator>
  <cp:lastModifiedBy>MOHAMMAD ZAKI BIN YAHPAR</cp:lastModifiedBy>
  <cp:revision>1</cp:revision>
  <dcterms:created xsi:type="dcterms:W3CDTF">2025-11-28T00:14:21Z</dcterms:created>
  <dcterms:modified xsi:type="dcterms:W3CDTF">2025-11-28T00:14:21Z</dcterms:modified>
</cp:coreProperties>
</file>